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B354-CA40-4C86-B180-1830A5D4F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5DEEC-1E78-4E6A-9F33-A664B00A5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4E5A4-9C79-4949-A398-319321293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36D7A-A859-4D09-907B-9A842E7D8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F67A0-1A42-4529-9DA3-FDF6C765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39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F55B-3A61-43C0-989F-D01E89CB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3A13C-6345-4593-B83D-D581A1B30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D8558-3CF6-4087-9CDB-E7C2C275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D9166-D4CD-4E61-9CBD-8DCB8123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60BB-23BE-4BDE-ADDB-73B77A07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4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1EEE40-2169-4375-B7F6-354B1A2E7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600CA-7188-4BF5-B09B-D0AE4B716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3585B-C506-42E8-AE94-2855030CB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31D2A-D6A4-4217-BDA2-F1C79063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739A5-E8E2-429A-84CB-A5891BC6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51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03C9-FD1F-4EC1-A12A-FDDB3E31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CC8E-2F6A-48D3-8176-8B6B1B55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28D77-5B43-46AC-9BE5-72CC8D79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A2CE-BF34-4410-927B-735DDF734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FBD8F-BA09-4A7D-ADB5-55AC448A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9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AC848-F622-4A11-A0C3-CF6B8A97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273B8-06F6-43B8-BE49-D7144A837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244C8-4DAB-43A5-AE7D-4CA12AC0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94915-9642-4FD4-975B-5BD471F1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61CD1-22C3-45AC-BB1D-A649FE99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A4033-0BF6-4024-B3F4-AF240795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5544E-3FB4-42D9-AA03-AF1FA550F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256C0-0B4F-4C93-960E-4EB9B64BC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A50-FF59-46BE-B084-7B7D03DA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75CF4-AF81-4419-8FDB-6ECAB63F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1CB1E-AE60-4676-976B-4B42C51D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9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5FC3-BDCE-45FC-B083-1EBB1901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33844-550A-49D3-829B-B55DD62B2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D72F9-BE45-43DD-89B8-C6C7756F9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9A4B6-6C73-4441-959D-8CE7CAABF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49FB72-E040-4090-906C-5201BDC8E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F191B-49E4-4A53-A8B2-ACD1A4BB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F7D10-5A8D-45A4-B4BA-2C1C79D6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0A5E1-BD14-47D2-8338-9D0F8E37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3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CDD-0114-44C4-A48A-3D3E89EC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0A1675-649E-4F5E-B32F-4178B189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B6E00-9361-46D8-BA07-C1AA6730B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2FEC2-7F4C-4F42-B42B-B403CB08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8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EAF95F-5DA4-4189-9EE9-FDAB1564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B75688-B9AA-414D-82CE-CA5DBA2E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64146-DC5A-4137-AEB8-14B5C8C0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6AE2-F80E-4031-A4CC-8148A19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37A48-BCEB-4EE8-A003-01754488B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5389C-7D79-48C2-854D-3BD98C224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EE54B-7667-4F50-A782-5354A5D07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77395-F9F6-47E0-A793-AD4E94182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7A695-1715-4CE3-94C2-241E8944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A8FC-5C2E-4C31-A707-F2CECBD8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032B1-08A1-45EC-92D1-8B045D933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AAE0F-D933-48D8-8C26-FFB3AF07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DA814-2AEB-4522-B8B4-A91543B7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6EDE7-33D3-4790-AF24-0CB50025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DBC3D-7F9B-4E4D-B0D2-68347490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9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6361A-962C-498B-A30B-9B68FA5C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F82B2-11B7-4C87-A2D6-402531D0A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E93AB-62BF-4621-84F2-4B7B9FA6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515B-4DBC-467D-8F80-9360566BB6D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AE90-D760-44EC-9557-D687FE38C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0F6A5-8DE6-49F9-8BE0-0C78FC56F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F69D5-5E2B-4B5A-9427-E4B5DBD9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6DA09CEE-C456-4F84-A735-38FB6DDB6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98" y="723665"/>
            <a:ext cx="9739204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3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440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990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0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7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61C0C3-530D-4549-B725-9F2CFA6A0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22" y="750338"/>
            <a:ext cx="9647756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E347FD-B7C3-40AB-9320-59445A18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59" y="693183"/>
            <a:ext cx="9472481" cy="5471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1ABFFB-E170-4D67-8985-61480E29C1C7}"/>
              </a:ext>
            </a:extLst>
          </p:cNvPr>
          <p:cNvSpPr txBox="1"/>
          <p:nvPr/>
        </p:nvSpPr>
        <p:spPr>
          <a:xfrm>
            <a:off x="6933460" y="3020768"/>
            <a:ext cx="4172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It takes only a few seconds to create &amp; merge branches.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95C1C-6055-4FAB-ACB0-0F2B50CD1BB1}"/>
              </a:ext>
            </a:extLst>
          </p:cNvPr>
          <p:cNvSpPr txBox="1"/>
          <p:nvPr/>
        </p:nvSpPr>
        <p:spPr>
          <a:xfrm>
            <a:off x="6933460" y="5299969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SHA1: cryptographic algorithm..</a:t>
            </a:r>
          </a:p>
        </p:txBody>
      </p:sp>
    </p:spTree>
    <p:extLst>
      <p:ext uri="{BB962C8B-B14F-4D97-AF65-F5344CB8AC3E}">
        <p14:creationId xmlns:p14="http://schemas.microsoft.com/office/powerpoint/2010/main" val="2719755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98BD4A-C3E7-427C-8ADC-09B636DE3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49" y="731286"/>
            <a:ext cx="9701101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0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9C749E-05B3-4C24-8270-8A4EFD4C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87" y="788441"/>
            <a:ext cx="9525825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2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64EA6B-F4E9-4B8D-BC21-4FF26B887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46" y="757958"/>
            <a:ext cx="9556308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5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A19D9F-FB75-4F88-8762-FAF91C0AA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80" y="738907"/>
            <a:ext cx="9678239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DE699F-18ED-4F0F-A6D0-5030A8BDA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22" y="746527"/>
            <a:ext cx="9647756" cy="536494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0DDD03-12AB-4A38-BDB2-D1FDD1F91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08" y="723665"/>
            <a:ext cx="9731583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1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31158-6780-400A-B576-62F5D2553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" y="85415"/>
            <a:ext cx="3955123" cy="5852667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F79AFC-246F-47AB-A66E-22D7E8BD1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526" y="0"/>
            <a:ext cx="3922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6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17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Seokhan Kim</dc:creator>
  <cp:lastModifiedBy>Seokhan Kim</cp:lastModifiedBy>
  <cp:revision>5</cp:revision>
  <dcterms:created xsi:type="dcterms:W3CDTF">2019-05-15T08:16:44Z</dcterms:created>
  <dcterms:modified xsi:type="dcterms:W3CDTF">2019-05-15T09:28:52Z</dcterms:modified>
</cp:coreProperties>
</file>